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2A3A"/>
    <a:srgbClr val="AC3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June 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June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June 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fin.com/news/data-center/" TargetMode="External"/><Relationship Id="rId2" Type="http://schemas.openxmlformats.org/officeDocument/2006/relationships/hyperlink" Target="https://www.kaggle.com/cityofLA/city-payroll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812414" cy="2384898"/>
          </a:xfrm>
        </p:spPr>
        <p:txBody>
          <a:bodyPr anchor="b">
            <a:noAutofit/>
          </a:bodyPr>
          <a:lstStyle/>
          <a:p>
            <a:r>
              <a:rPr lang="en-US" sz="2800" dirty="0"/>
              <a:t>Does LA city employee compensation align with current housing price trend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3786473"/>
            <a:ext cx="3565524" cy="173165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Team: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Susan Quiros,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Elijah Abuel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Harika Peddiraju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Mohan Panga</a:t>
            </a:r>
          </a:p>
        </p:txBody>
      </p: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3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3CA9-8232-7B4E-8729-2126A3A0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6F0A-FF8C-B045-88C6-590DC921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F461-7536-F148-8A1B-EAAD3431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14F-499A-4049-95A7-65BBB166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2529"/>
            <a:ext cx="5621337" cy="3979625"/>
          </a:xfrm>
        </p:spPr>
        <p:txBody>
          <a:bodyPr/>
          <a:lstStyle/>
          <a:p>
            <a:r>
              <a:rPr lang="en-US" dirty="0"/>
              <a:t>Kaggle: Los Angeles Public Sector Salaries</a:t>
            </a:r>
          </a:p>
          <a:p>
            <a:pPr lvl="1"/>
            <a:r>
              <a:rPr lang="en-US" dirty="0">
                <a:hlinkClick r:id="rId2"/>
              </a:rPr>
              <a:t>https://www.kaggle.com/cityofLA/city-payroll-data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Redfin: Housing Prices in LA</a:t>
            </a:r>
          </a:p>
          <a:p>
            <a:pPr lvl="1"/>
            <a:r>
              <a:rPr lang="en-US" dirty="0">
                <a:hlinkClick r:id="rId3"/>
              </a:rPr>
              <a:t>https://www.redfin.com/news/data-center/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7D1B9-5163-F24E-9C3F-7B432AB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0" y="1025146"/>
            <a:ext cx="6178605" cy="2053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59E109A-20CB-E54F-8B9A-8975FF74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97" y="3429000"/>
            <a:ext cx="4057764" cy="29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B80-8914-9C49-8618-2581508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6916180-4B18-804B-B723-623DBDF886A8}"/>
              </a:ext>
            </a:extLst>
          </p:cNvPr>
          <p:cNvSpPr>
            <a:spLocks noChangeAspect="1"/>
          </p:cNvSpPr>
          <p:nvPr/>
        </p:nvSpPr>
        <p:spPr>
          <a:xfrm>
            <a:off x="658748" y="2266122"/>
            <a:ext cx="2907195" cy="1162878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809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Data Cleaning &amp; Preparation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B506DD-9E19-4A45-B2F2-C993D4C60595}"/>
              </a:ext>
            </a:extLst>
          </p:cNvPr>
          <p:cNvSpPr>
            <a:spLocks noChangeAspect="1"/>
          </p:cNvSpPr>
          <p:nvPr/>
        </p:nvSpPr>
        <p:spPr>
          <a:xfrm>
            <a:off x="3396502" y="2266122"/>
            <a:ext cx="2907195" cy="1162878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452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Filter</a:t>
            </a:r>
            <a:r>
              <a:rPr lang="en-US" sz="1400" kern="1200" dirty="0"/>
              <a:t> top 4  departments based on number of records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66E067-D871-8E49-B953-9726288C07A2}"/>
              </a:ext>
            </a:extLst>
          </p:cNvPr>
          <p:cNvSpPr>
            <a:spLocks noChangeAspect="1"/>
          </p:cNvSpPr>
          <p:nvPr/>
        </p:nvSpPr>
        <p:spPr>
          <a:xfrm>
            <a:off x="6134256" y="2266122"/>
            <a:ext cx="2907195" cy="1162878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AC39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Analyzed top 4 job titles in the  selected departments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030E-88BD-4B4F-A207-DAC650F0EDF8}"/>
              </a:ext>
            </a:extLst>
          </p:cNvPr>
          <p:cNvSpPr txBox="1"/>
          <p:nvPr/>
        </p:nvSpPr>
        <p:spPr>
          <a:xfrm>
            <a:off x="3597320" y="3731812"/>
            <a:ext cx="2703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58 total departments</a:t>
            </a:r>
          </a:p>
          <a:p>
            <a:r>
              <a:rPr lang="en-US" sz="1400" dirty="0"/>
              <a:t>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Airport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Water &amp; Power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4A9B-D890-7A4E-8F45-A123152555DB}"/>
              </a:ext>
            </a:extLst>
          </p:cNvPr>
          <p:cNvSpPr txBox="1"/>
          <p:nvPr/>
        </p:nvSpPr>
        <p:spPr>
          <a:xfrm>
            <a:off x="920236" y="3813847"/>
            <a:ext cx="2518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Drop  NA &amp;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Typecasting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9740A-7236-764F-A528-D077B8F78584}"/>
              </a:ext>
            </a:extLst>
          </p:cNvPr>
          <p:cNvSpPr txBox="1"/>
          <p:nvPr/>
        </p:nvSpPr>
        <p:spPr>
          <a:xfrm>
            <a:off x="6300866" y="3682349"/>
            <a:ext cx="27035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~ 100-325 job titles per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2013, 2014,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base pay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total payments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benefit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4BBD10-A885-0B4E-863D-878262627746}"/>
              </a:ext>
            </a:extLst>
          </p:cNvPr>
          <p:cNvSpPr>
            <a:spLocks noChangeAspect="1"/>
          </p:cNvSpPr>
          <p:nvPr/>
        </p:nvSpPr>
        <p:spPr>
          <a:xfrm>
            <a:off x="8872011" y="2266122"/>
            <a:ext cx="2907195" cy="1162878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7F2A3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Housing price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vs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 Salary trends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D8E2-5B5D-C44F-A43F-DFF3C4C35627}"/>
              </a:ext>
            </a:extLst>
          </p:cNvPr>
          <p:cNvSpPr txBox="1"/>
          <p:nvPr/>
        </p:nvSpPr>
        <p:spPr>
          <a:xfrm>
            <a:off x="9163335" y="3682349"/>
            <a:ext cx="270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% increase in housing price vs. base pay for selected job titles</a:t>
            </a:r>
          </a:p>
        </p:txBody>
      </p:sp>
    </p:spTree>
    <p:extLst>
      <p:ext uri="{BB962C8B-B14F-4D97-AF65-F5344CB8AC3E}">
        <p14:creationId xmlns:p14="http://schemas.microsoft.com/office/powerpoint/2010/main" val="158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D7F-F8D5-1048-A6FC-6FD90F4E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A8D37F-7637-1F46-A659-4EDEE4DD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36" y="1593325"/>
            <a:ext cx="11225328" cy="231898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66E30-F36A-4A4A-87AA-5C99F7EF84D5}"/>
              </a:ext>
            </a:extLst>
          </p:cNvPr>
          <p:cNvSpPr txBox="1"/>
          <p:nvPr/>
        </p:nvSpPr>
        <p:spPr>
          <a:xfrm>
            <a:off x="405087" y="3984249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285008 records ✕ 36 fields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FBD8BDD-139A-6844-B57B-E2F4C63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49" y="3984249"/>
            <a:ext cx="5690913" cy="265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9A51-77BB-F74E-95B8-984ACFE1437B}"/>
              </a:ext>
            </a:extLst>
          </p:cNvPr>
          <p:cNvSpPr txBox="1"/>
          <p:nvPr/>
        </p:nvSpPr>
        <p:spPr>
          <a:xfrm>
            <a:off x="2806398" y="5178224"/>
            <a:ext cx="268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Job class titles in Fire Safety department</a:t>
            </a:r>
          </a:p>
        </p:txBody>
      </p:sp>
    </p:spTree>
    <p:extLst>
      <p:ext uri="{BB962C8B-B14F-4D97-AF65-F5344CB8AC3E}">
        <p14:creationId xmlns:p14="http://schemas.microsoft.com/office/powerpoint/2010/main" val="160218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262-4B99-2C4D-A505-B8B3D16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Departments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3B2D377-37B3-5843-B291-603E43378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53572"/>
            <a:ext cx="6992883" cy="2797153"/>
          </a:xfr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DA4A603-19A3-FD4A-BF74-F8221CE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456298"/>
            <a:ext cx="5557719" cy="2142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C41770-8C56-1E4E-A6C7-3C1DFF33EE9E}"/>
              </a:ext>
            </a:extLst>
          </p:cNvPr>
          <p:cNvSpPr txBox="1"/>
          <p:nvPr/>
        </p:nvSpPr>
        <p:spPr>
          <a:xfrm>
            <a:off x="7941365" y="2245456"/>
            <a:ext cx="3588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 data in each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selected top 4 job class titles by number of records. </a:t>
            </a:r>
          </a:p>
        </p:txBody>
      </p:sp>
    </p:spTree>
    <p:extLst>
      <p:ext uri="{BB962C8B-B14F-4D97-AF65-F5344CB8AC3E}">
        <p14:creationId xmlns:p14="http://schemas.microsoft.com/office/powerpoint/2010/main" val="102795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Breakdown Overview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F7BD860-F678-4343-B500-958F10C3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34" y="1796194"/>
            <a:ext cx="3504303" cy="2000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2810567" y="1284769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7817813" y="1264456"/>
            <a:ext cx="8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7354225" y="3806686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2689091" y="3796747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Safety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58E407D-8C77-5E4A-9C72-F2FD5A98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31" y="1691236"/>
            <a:ext cx="3504303" cy="200055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A42F74DF-183F-374F-9C8B-8B978FBC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34" y="4308172"/>
            <a:ext cx="3504303" cy="2000553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7" y="4473034"/>
            <a:ext cx="3968688" cy="18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Growth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F7BD860-F678-4343-B500-958F10C3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34" y="1796194"/>
            <a:ext cx="3504303" cy="2000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2810567" y="1284769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7817813" y="1264456"/>
            <a:ext cx="80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7354225" y="3806686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2689091" y="3796747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Safety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58E407D-8C77-5E4A-9C72-F2FD5A98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31" y="1691236"/>
            <a:ext cx="3504303" cy="2000553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7" y="4473034"/>
            <a:ext cx="3968688" cy="183569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B074159-4933-184F-AB75-DD54D6C4B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01" y="4176018"/>
            <a:ext cx="3602376" cy="24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5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76E8-E6FC-744E-B628-A536985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</a:t>
            </a:r>
          </a:p>
        </p:txBody>
      </p:sp>
    </p:spTree>
    <p:extLst>
      <p:ext uri="{BB962C8B-B14F-4D97-AF65-F5344CB8AC3E}">
        <p14:creationId xmlns:p14="http://schemas.microsoft.com/office/powerpoint/2010/main" val="387309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5DD-E8E9-0240-952A-D256AD4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Housing To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5CBD-2970-4E46-A73E-3EBFF23B7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3192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221</Words>
  <Application>Microsoft Macintosh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Avenir Next LT Pro</vt:lpstr>
      <vt:lpstr>3DFloatVTI</vt:lpstr>
      <vt:lpstr>Does LA city employee compensation align with current housing price trend</vt:lpstr>
      <vt:lpstr>Data Sets</vt:lpstr>
      <vt:lpstr>Approach</vt:lpstr>
      <vt:lpstr>Data Overview</vt:lpstr>
      <vt:lpstr>6 Departments</vt:lpstr>
      <vt:lpstr>Salary Breakdown Overview</vt:lpstr>
      <vt:lpstr>Salary Growth</vt:lpstr>
      <vt:lpstr>Housing</vt:lpstr>
      <vt:lpstr>Compare Housing To Salary</vt:lpstr>
      <vt:lpstr>Conclusion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Mohan Panga</cp:lastModifiedBy>
  <cp:revision>10</cp:revision>
  <dcterms:created xsi:type="dcterms:W3CDTF">2021-06-07T19:02:24Z</dcterms:created>
  <dcterms:modified xsi:type="dcterms:W3CDTF">2021-06-09T00:29:14Z</dcterms:modified>
</cp:coreProperties>
</file>